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8" r:id="rId3"/>
    <p:sldId id="269" r:id="rId4"/>
    <p:sldId id="276" r:id="rId5"/>
    <p:sldId id="277" r:id="rId6"/>
    <p:sldId id="263" r:id="rId7"/>
    <p:sldId id="264" r:id="rId8"/>
    <p:sldId id="265" r:id="rId9"/>
    <p:sldId id="266" r:id="rId10"/>
    <p:sldId id="272" r:id="rId11"/>
    <p:sldId id="259" r:id="rId12"/>
    <p:sldId id="273" r:id="rId13"/>
    <p:sldId id="278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CCCC00"/>
    <a:srgbClr val="E54809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228600" y="304799"/>
            <a:ext cx="1981200" cy="175260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Title 4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6324600" cy="17081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V- CARE WELFARE ASSOCIATION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(N.G.O.)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505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514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REGISTERED AT THANE REG. NO F/19997/THA 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U/S 12A OF THE I.T. ACT 1961:THN/CIT-11/12 A(a)295/2012-13 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U/S 80G OF THE I.T ACT,1961 THN/CIT-11/TEC/ATG/295/2012-13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NITI AAYOG UNIQUE ID MH/2017/0175219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REGISTER WITH UNITED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NATIONS DEPARTMENT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ECONOMIC AND SOCIAL AFFAIRS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861060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81000" y="380999"/>
            <a:ext cx="1143000" cy="15746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133600" y="3810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PRIMARY EDUCATION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CENTER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248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while working in education field we came to know about children of dumping workers who are not taking education due to following reason.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85800" y="1905000"/>
            <a:ext cx="2209800" cy="762000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AFFORDABILITY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1905000"/>
            <a:ext cx="22860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NO TIME FOR CHILDREN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1905000"/>
            <a:ext cx="25146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PARENTS ARE NOT LITRATE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2" descr="C:\Users\V-CAR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0"/>
            <a:ext cx="2448945" cy="2743200"/>
          </a:xfrm>
          <a:prstGeom prst="rect">
            <a:avLst/>
          </a:prstGeom>
          <a:noFill/>
        </p:spPr>
      </p:pic>
      <p:pic>
        <p:nvPicPr>
          <p:cNvPr id="4" name="Picture 3" descr="C:\Users\V-CAR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2203519" cy="2743200"/>
          </a:xfrm>
          <a:prstGeom prst="rect">
            <a:avLst/>
          </a:prstGeom>
          <a:noFill/>
        </p:spPr>
      </p:pic>
      <p:pic>
        <p:nvPicPr>
          <p:cNvPr id="1028" name="Picture 4" descr="C:\Users\V-CARE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48000"/>
            <a:ext cx="220980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 To over come this we had planed to start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Primary education center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near dumping ground.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V-CARE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0"/>
            <a:ext cx="3399196" cy="28194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66800" y="1066800"/>
            <a:ext cx="7010400" cy="6858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CHEQUE SHOULD BE DROWN 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“V-CARE WELFARE ASSOCIATION” </a:t>
            </a:r>
            <a:endPara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362200" y="1905000"/>
            <a:ext cx="4267200" cy="4572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For NEFT &amp; RTGS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57200" y="2514600"/>
            <a:ext cx="8382000" cy="41148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Account Name:- V</a:t>
            </a:r>
            <a:r>
              <a:rPr lang="en-US" sz="2000" dirty="0" smtClean="0">
                <a:latin typeface="Agency FB" pitchFamily="34" charset="0"/>
              </a:rPr>
              <a:t>-Care Welfare Association (N.G.O).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Bank Name:- </a:t>
            </a:r>
            <a:r>
              <a:rPr lang="en-US" sz="2000" dirty="0" smtClean="0">
                <a:latin typeface="Agency FB" pitchFamily="34" charset="0"/>
              </a:rPr>
              <a:t>Thane Bharat Sahakari Bank LTD.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Account No:- </a:t>
            </a:r>
            <a:r>
              <a:rPr lang="en-US" sz="2000" dirty="0" smtClean="0">
                <a:latin typeface="Agency FB" pitchFamily="34" charset="0"/>
              </a:rPr>
              <a:t>002115000041264.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Branch:- </a:t>
            </a:r>
            <a:r>
              <a:rPr lang="en-US" sz="2000" dirty="0" smtClean="0">
                <a:latin typeface="Agency FB" pitchFamily="34" charset="0"/>
              </a:rPr>
              <a:t>Main Branch. </a:t>
            </a:r>
          </a:p>
          <a:p>
            <a:pPr algn="ctr"/>
            <a:r>
              <a:rPr lang="en-US" sz="2000" b="1" dirty="0" smtClean="0">
                <a:latin typeface="Agency FB" pitchFamily="34" charset="0"/>
              </a:rPr>
              <a:t>*IFSC Code:- </a:t>
            </a:r>
            <a:r>
              <a:rPr lang="en-US" sz="2000" dirty="0" smtClean="0">
                <a:latin typeface="Agency FB" pitchFamily="34" charset="0"/>
              </a:rPr>
              <a:t>TBSB0000002.</a:t>
            </a:r>
          </a:p>
          <a:p>
            <a:pPr>
              <a:buNone/>
            </a:pPr>
            <a:endParaRPr lang="en-US" sz="2000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Account Name:- V</a:t>
            </a:r>
            <a:r>
              <a:rPr lang="en-US" sz="2000" dirty="0" smtClean="0">
                <a:latin typeface="Agency FB" pitchFamily="34" charset="0"/>
              </a:rPr>
              <a:t>-Care Welfare Association (N.G.O).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Bank Name:- </a:t>
            </a:r>
            <a:r>
              <a:rPr lang="en-US" sz="2000" dirty="0" smtClean="0">
                <a:latin typeface="Agency FB" pitchFamily="34" charset="0"/>
              </a:rPr>
              <a:t>State Bank of India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Account No:-</a:t>
            </a:r>
            <a:r>
              <a:rPr lang="en-US" sz="2000" dirty="0" smtClean="0">
                <a:latin typeface="Agency FB" pitchFamily="34" charset="0"/>
              </a:rPr>
              <a:t> 37621384704.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Branch:- </a:t>
            </a:r>
            <a:r>
              <a:rPr lang="en-US" sz="2000" dirty="0" smtClean="0">
                <a:latin typeface="Agency FB" pitchFamily="34" charset="0"/>
              </a:rPr>
              <a:t>Naupada Thane. </a:t>
            </a:r>
          </a:p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* IFSC Code:- </a:t>
            </a:r>
            <a:r>
              <a:rPr lang="en-US" sz="2000" dirty="0" smtClean="0">
                <a:latin typeface="Agency FB" pitchFamily="34" charset="0"/>
              </a:rPr>
              <a:t>SBIN0005354</a:t>
            </a:r>
            <a:endParaRPr lang="en-US" sz="2000" dirty="0">
              <a:latin typeface="Agency FB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57200" y="228600"/>
            <a:ext cx="8229600" cy="6858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smtClean="0">
                <a:latin typeface="Agency FB" pitchFamily="34" charset="0"/>
              </a:rPr>
              <a:t>we appeal you to contribute your valuable  contribution  in our social cause</a:t>
            </a:r>
            <a:endParaRPr lang="en-US" sz="20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066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V-CARE WELFARE ASSOCATION (N.G.O.)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REG. </a:t>
            </a: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O.1, OSHO PARK, SHIVAJI NAGAR, NAUPADA, THANE (W), 400 602.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</a:t>
            </a: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ADDRESS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NO 4,SHREE KRUSHNA  APPT, OPP T.B.Z. JWELLERS,  NAUPADA ,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                               SHIVAJI NAGAR, THANE (W),  400602.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HELP LINE </a:t>
            </a: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NO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022-65171717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WEBSITE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www.vcarengo.org                          </a:t>
            </a:r>
          </a:p>
          <a:p>
            <a:pPr algn="ctr">
              <a:buNone/>
            </a:pPr>
            <a:r>
              <a:rPr lang="en-US" sz="2000" b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Email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info@vcarengo.org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533400" y="228601"/>
            <a:ext cx="77436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00"/>
            <a:ext cx="8229600" cy="914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94456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V-CARE WELFARE ASSOCATION (N.G.O.)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524000"/>
            <a:ext cx="4648200" cy="3471672"/>
          </a:xfrm>
          <a:prstGeom prst="ellipseRibb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THANK YOU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V-CARE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FAMILY</a:t>
            </a:r>
            <a:endParaRPr lang="en-US" sz="2400" b="1" dirty="0">
              <a:solidFill>
                <a:schemeClr val="tx1"/>
              </a:solidFill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4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86400"/>
            <a:ext cx="868680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-CARE\Documents\V care registrati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191000" cy="4953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371600" y="304800"/>
            <a:ext cx="7391400" cy="7159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 CERTIFICATE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V-CARE\Documents\V care regi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191000" cy="4953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 descr="vcare  logo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304800" y="304800"/>
            <a:ext cx="914400" cy="762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V-CARE\Documents\vcare 8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267201" cy="45206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371600" y="274638"/>
            <a:ext cx="7315200" cy="9445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V CARE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80G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CERTIFICATE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12 A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CERTIFICATE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V-CARE\Documents\v care 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114800" cy="4495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 descr="vcare  logo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914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V-CARE WELFARE ASSOCATION (N.G.O.)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solidFill>
                  <a:schemeClr val="tx1"/>
                </a:solidFill>
              </a:rPr>
              <a:t>TRUSTEES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Tushar Dilip Rasal- President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Nitin Bhoi- Vice President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Pankaj Tawade- Secretary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Sudarshan Bhoir- Treasurer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Hemal Boricha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Jay Dhuri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Mrs. Aarti Rasal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Mr. Mangala karandikar- Chief Advisor</a:t>
            </a:r>
          </a:p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gency FB" pitchFamily="34" charset="0"/>
              </a:rPr>
              <a:t>Dr. Jayprakash Ghumatkar- Chief Advisor</a:t>
            </a:r>
            <a:endParaRPr lang="en-US" sz="18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914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V-CARE WELFARE ASSOCATION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(N.G.O)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EDUCATION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SPORTS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MEDICAL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DISABLES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POVERTY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en-US" sz="3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gency FB" pitchFamily="34" charset="0"/>
              </a:rPr>
              <a:t>ENVIRONMENT</a:t>
            </a: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7" name="Picture 16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81000" y="152400"/>
            <a:ext cx="1079567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2" descr="C:\Users\V-CARE\Desktop\IMAGE\imagesCAEMC40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19812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V-CARE\Desktop\IMAGE\imagesCANN1L6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486400"/>
            <a:ext cx="1981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V-CARE\Desktop\IMAGE\imagesCA10B8X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724400"/>
            <a:ext cx="19812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1" name="Picture 7" descr="C:\Users\V-CARE\Desktop\IMAGE\imagesCAOIVVV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057400"/>
            <a:ext cx="1981200" cy="114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3" name="Picture 9" descr="C:\Users\V-CARE\Desktop\IMAGE\imagesCATYTH7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048000"/>
            <a:ext cx="196215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C:\Users\V-CARE\Desktop\IMAGE\imagesCA3TAKN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810000"/>
            <a:ext cx="20574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8" name="Left Arrow 17"/>
          <p:cNvSpPr/>
          <p:nvPr/>
        </p:nvSpPr>
        <p:spPr>
          <a:xfrm>
            <a:off x="3352800" y="50292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429000" y="33528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352800" y="14478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334000" y="23622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257800" y="4191000"/>
            <a:ext cx="457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410200" y="60198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838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VISION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733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strong “giving” culture where Indians donate 2% of their income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every year to give the poor a chance. A happy, healthy and creative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child whose rights are protected and honoured in a society that is built on respect for dignity, justice and equity for all. A vibrant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“philanthropy market place” to ensure that the most efficient and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effective nonprofits get access to the most resources.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10200"/>
            <a:ext cx="822960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81000" y="304800"/>
            <a:ext cx="8382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838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 enable people to take responsibility for the situation of the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deprived humanbeing and so motivate them to seek resolution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Through individual and collective action thereby enabling children to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realise their full potential for action and change. To enable people’s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Collectives and movements encompassing diverse segment, to pledge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their particular strengths, working in partnership to secure, protect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and honour the rights of India’s children. 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57800"/>
            <a:ext cx="822960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57200" y="304800"/>
            <a:ext cx="914400" cy="838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71596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BELIFES AND APPROACHES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SACRIFICE</a:t>
            </a:r>
            <a:r>
              <a:rPr lang="en-US" sz="1600" b="1" dirty="0" smtClean="0">
                <a:solidFill>
                  <a:schemeClr val="tx1"/>
                </a:solidFill>
              </a:rPr>
              <a:t> :-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we believe that every individual must ‘give till it hurts’, demonstrating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willingness to share one’s fortunes with those less privileged.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DESERVE OUR NEEDS </a:t>
            </a:r>
            <a:r>
              <a:rPr lang="en-US" sz="1600" b="1" dirty="0" smtClean="0">
                <a:solidFill>
                  <a:schemeClr val="tx1"/>
                </a:solidFill>
              </a:rPr>
              <a:t>:- </a:t>
            </a:r>
            <a:r>
              <a:rPr lang="en-US" sz="1600" dirty="0" smtClean="0">
                <a:solidFill>
                  <a:schemeClr val="tx1"/>
                </a:solidFill>
              </a:rPr>
              <a:t>we </a:t>
            </a:r>
            <a:r>
              <a:rPr lang="en-US" sz="1600" dirty="0" smtClean="0">
                <a:solidFill>
                  <a:schemeClr val="tx1"/>
                </a:solidFill>
              </a:rPr>
              <a:t>believe that we need to earn our keep, rather than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assume </a:t>
            </a:r>
            <a:r>
              <a:rPr lang="en-US" sz="1600" dirty="0" smtClean="0">
                <a:solidFill>
                  <a:schemeClr val="tx1"/>
                </a:solidFill>
              </a:rPr>
              <a:t>it is as a right. We need to give first and then ask in return.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ADDING VALUE </a:t>
            </a:r>
            <a:r>
              <a:rPr lang="en-US" sz="1600" b="1" dirty="0" smtClean="0">
                <a:solidFill>
                  <a:schemeClr val="tx1"/>
                </a:solidFill>
              </a:rPr>
              <a:t>:- </a:t>
            </a:r>
            <a:r>
              <a:rPr lang="en-US" sz="1600" dirty="0" smtClean="0">
                <a:solidFill>
                  <a:schemeClr val="tx1"/>
                </a:solidFill>
              </a:rPr>
              <a:t>we </a:t>
            </a:r>
            <a:r>
              <a:rPr lang="en-US" sz="1600" dirty="0" smtClean="0">
                <a:solidFill>
                  <a:schemeClr val="tx1"/>
                </a:solidFill>
              </a:rPr>
              <a:t>believe that we add value only when we do something that no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one </a:t>
            </a:r>
            <a:r>
              <a:rPr lang="en-US" sz="1600" dirty="0" smtClean="0">
                <a:solidFill>
                  <a:schemeClr val="tx1"/>
                </a:solidFill>
              </a:rPr>
              <a:t>else is currently doing, or when we do it in a better way.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PASSION</a:t>
            </a:r>
            <a:r>
              <a:rPr lang="en-US" sz="1600" b="1" dirty="0" smtClean="0">
                <a:solidFill>
                  <a:schemeClr val="tx1"/>
                </a:solidFill>
              </a:rPr>
              <a:t> :-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v-care believes that working with a ‘burning desire’ to make a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difference</a:t>
            </a:r>
            <a:r>
              <a:rPr lang="en-US" sz="1600" dirty="0" smtClean="0">
                <a:solidFill>
                  <a:schemeClr val="tx1"/>
                </a:solidFill>
              </a:rPr>
              <a:t>, is the greatest motivator to do something meaningful.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FIRST PRINCIPLES APPROACH </a:t>
            </a:r>
            <a:r>
              <a:rPr lang="en-US" sz="1600" b="1" dirty="0" smtClean="0">
                <a:solidFill>
                  <a:schemeClr val="tx1"/>
                </a:solidFill>
              </a:rPr>
              <a:t>:- </a:t>
            </a:r>
            <a:r>
              <a:rPr lang="en-US" sz="1600" dirty="0" smtClean="0">
                <a:solidFill>
                  <a:schemeClr val="tx1"/>
                </a:solidFill>
              </a:rPr>
              <a:t>v-care </a:t>
            </a:r>
            <a:r>
              <a:rPr lang="en-US" sz="1600" dirty="0" smtClean="0">
                <a:solidFill>
                  <a:schemeClr val="tx1"/>
                </a:solidFill>
              </a:rPr>
              <a:t>believes that we must do things because </a:t>
            </a:r>
            <a:r>
              <a:rPr lang="en-US" sz="1600" dirty="0" smtClean="0">
                <a:solidFill>
                  <a:schemeClr val="tx1"/>
                </a:solidFill>
              </a:rPr>
              <a:t>they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make </a:t>
            </a:r>
            <a:r>
              <a:rPr lang="en-US" sz="1600" dirty="0" smtClean="0">
                <a:solidFill>
                  <a:schemeClr val="tx1"/>
                </a:solidFill>
              </a:rPr>
              <a:t>sense to do, and not simply because that is how everyone else does it. Blind faith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is </a:t>
            </a:r>
            <a:r>
              <a:rPr lang="en-US" sz="1600" dirty="0" smtClean="0">
                <a:solidFill>
                  <a:schemeClr val="tx1"/>
                </a:solidFill>
              </a:rPr>
              <a:t>the enemy of all innovation.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FOCUS ON THE POOREST </a:t>
            </a:r>
            <a:r>
              <a:rPr lang="en-US" sz="1600" b="1" dirty="0" smtClean="0">
                <a:solidFill>
                  <a:schemeClr val="tx1"/>
                </a:solidFill>
              </a:rPr>
              <a:t>:- </a:t>
            </a:r>
            <a:r>
              <a:rPr lang="en-US" sz="1600" dirty="0" smtClean="0">
                <a:solidFill>
                  <a:schemeClr val="tx1"/>
                </a:solidFill>
              </a:rPr>
              <a:t>all </a:t>
            </a:r>
            <a:r>
              <a:rPr lang="en-US" sz="1600" dirty="0" smtClean="0">
                <a:solidFill>
                  <a:schemeClr val="tx1"/>
                </a:solidFill>
              </a:rPr>
              <a:t>that v-care does is directed towards improving the lives of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our ‘</a:t>
            </a:r>
            <a:r>
              <a:rPr lang="en-US" sz="1600" dirty="0" smtClean="0">
                <a:solidFill>
                  <a:schemeClr val="tx1"/>
                </a:solidFill>
              </a:rPr>
              <a:t>real customer’ – the poorest of the poor.</a:t>
            </a: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TRANSPARENCY AND ACCOUNTABILITY </a:t>
            </a:r>
            <a:r>
              <a:rPr lang="en-US" sz="1600" b="1" dirty="0" smtClean="0">
                <a:solidFill>
                  <a:schemeClr val="tx1"/>
                </a:solidFill>
              </a:rPr>
              <a:t>:-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as </a:t>
            </a:r>
            <a:r>
              <a:rPr lang="en-US" sz="1600" dirty="0" smtClean="0">
                <a:solidFill>
                  <a:schemeClr val="tx1"/>
                </a:solidFill>
              </a:rPr>
              <a:t>‘trustees’ of tax payer resources, we 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believe </a:t>
            </a:r>
            <a:r>
              <a:rPr lang="en-US" sz="1600" dirty="0" smtClean="0">
                <a:solidFill>
                  <a:schemeClr val="tx1"/>
                </a:solidFill>
              </a:rPr>
              <a:t>in being proactively accountable and transparent in that we do and to all  our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stakeholders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228600"/>
            <a:ext cx="762000" cy="762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39000" cy="79216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PURPOSE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29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EDUCATION :-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we are providing free seminars on sex education, basic computer and IT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education, free beautician courses for women and tutions for those who cant afford heavy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tution fees during academic education process.</a:t>
            </a:r>
          </a:p>
          <a:p>
            <a:pPr>
              <a:buNone/>
            </a:pPr>
            <a:endParaRPr lang="en-US" sz="38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POVERTY :-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we are trying to change to view of poor people to look after their life and help them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to develop their personal skills in various commercial sector and to get good approurtinity in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job or to run their own small scale business.</a:t>
            </a:r>
          </a:p>
          <a:p>
            <a:pPr>
              <a:buNone/>
            </a:pPr>
            <a:endParaRPr lang="en-US" sz="38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ENVIRONMENT :- </a:t>
            </a:r>
            <a:r>
              <a:rPr lang="en-US" sz="3800" dirty="0" smtClean="0">
                <a:solidFill>
                  <a:schemeClr val="tx1"/>
                </a:solidFill>
              </a:rPr>
              <a:t>we </a:t>
            </a:r>
            <a:r>
              <a:rPr lang="en-US" sz="3800" dirty="0" smtClean="0">
                <a:solidFill>
                  <a:schemeClr val="tx1"/>
                </a:solidFill>
              </a:rPr>
              <a:t>are into plantation of various types of trees and preventing them from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Being cutting to maintain ecological balance and increasing global warming.</a:t>
            </a:r>
          </a:p>
          <a:p>
            <a:pPr>
              <a:buNone/>
            </a:pPr>
            <a:endParaRPr lang="en-US" sz="38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MEDICAL SECTOR :- </a:t>
            </a:r>
            <a:r>
              <a:rPr lang="en-US" sz="3800" dirty="0" smtClean="0">
                <a:solidFill>
                  <a:schemeClr val="tx1"/>
                </a:solidFill>
              </a:rPr>
              <a:t>we </a:t>
            </a:r>
            <a:r>
              <a:rPr lang="en-US" sz="3800" dirty="0" smtClean="0">
                <a:solidFill>
                  <a:schemeClr val="tx1"/>
                </a:solidFill>
              </a:rPr>
              <a:t>are helping mankind with support if local government authority to run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camps on polio, all kind of vaccionation, total health checkup and blood donation camps. </a:t>
            </a:r>
          </a:p>
          <a:p>
            <a:pPr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Beside this we had started charitable hospital at Naupada Thane, Maharashtra to help needy</a:t>
            </a:r>
          </a:p>
          <a:p>
            <a:pPr algn="just"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People.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endParaRPr lang="en-US" sz="38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just"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SPORT :- </a:t>
            </a:r>
            <a:r>
              <a:rPr lang="en-US" sz="3800" dirty="0" smtClean="0">
                <a:solidFill>
                  <a:schemeClr val="tx1"/>
                </a:solidFill>
              </a:rPr>
              <a:t>we </a:t>
            </a:r>
            <a:r>
              <a:rPr lang="en-US" sz="3800" dirty="0" smtClean="0">
                <a:solidFill>
                  <a:schemeClr val="tx1"/>
                </a:solidFill>
              </a:rPr>
              <a:t>want to provide good platform for sports and sport person support sportmen to </a:t>
            </a:r>
          </a:p>
          <a:p>
            <a:pPr algn="just"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achive  his/her goal in their sport carrier promoting sport is also our mission.</a:t>
            </a:r>
          </a:p>
          <a:p>
            <a:pPr algn="just">
              <a:buNone/>
            </a:pPr>
            <a:endParaRPr lang="en-US" sz="3800" b="1" u="sng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just">
              <a:buNone/>
            </a:pPr>
            <a:r>
              <a:rPr lang="en-US" sz="3800" b="1" u="sng" dirty="0" smtClean="0">
                <a:solidFill>
                  <a:schemeClr val="tx1"/>
                </a:solidFill>
                <a:latin typeface="Agency FB" pitchFamily="34" charset="0"/>
              </a:rPr>
              <a:t>DISABILITY :- </a:t>
            </a:r>
            <a:r>
              <a:rPr lang="en-US" sz="3800" dirty="0" smtClean="0">
                <a:solidFill>
                  <a:schemeClr val="tx1"/>
                </a:solidFill>
              </a:rPr>
              <a:t>providing </a:t>
            </a:r>
            <a:r>
              <a:rPr lang="en-US" sz="3800" dirty="0" smtClean="0">
                <a:solidFill>
                  <a:schemeClr val="tx1"/>
                </a:solidFill>
              </a:rPr>
              <a:t>help to disables and make them self esteem providing new platform for </a:t>
            </a:r>
          </a:p>
          <a:p>
            <a:pPr algn="just"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disables for their up liftment.</a:t>
            </a:r>
          </a:p>
          <a:p>
            <a:pPr algn="just"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152400"/>
            <a:ext cx="914400" cy="838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679</TotalTime>
  <Words>920</Words>
  <Application>Microsoft Office PowerPoint</Application>
  <PresentationFormat>On-screen Show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V- CARE WELFARE ASSOCIATION (N.G.O.)</vt:lpstr>
      <vt:lpstr>Slide 2</vt:lpstr>
      <vt:lpstr>Slide 3</vt:lpstr>
      <vt:lpstr>  V-CARE WELFARE ASSOCATION (N.G.O.) TRUSTEES </vt:lpstr>
      <vt:lpstr>V-CARE WELFARE ASSOCATION (N.G.O)</vt:lpstr>
      <vt:lpstr>VISION</vt:lpstr>
      <vt:lpstr>MISSION</vt:lpstr>
      <vt:lpstr> OUR BELIFES AND APPROACHES</vt:lpstr>
      <vt:lpstr>PURPOSE</vt:lpstr>
      <vt:lpstr>Slide 10</vt:lpstr>
      <vt:lpstr>Slide 11</vt:lpstr>
      <vt:lpstr>Slide 12</vt:lpstr>
      <vt:lpstr>Slide 13</vt:lpstr>
      <vt:lpstr>V-CARE WELFARE ASSOCATION (N.G.O.)</vt:lpstr>
      <vt:lpstr>V-CARE WELFARE ASSOCATION (N.G.O.)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V-CARE</dc:creator>
  <cp:lastModifiedBy>V-CARE</cp:lastModifiedBy>
  <cp:revision>180</cp:revision>
  <dcterms:created xsi:type="dcterms:W3CDTF">2006-08-16T00:00:00Z</dcterms:created>
  <dcterms:modified xsi:type="dcterms:W3CDTF">2018-05-10T07:04:45Z</dcterms:modified>
</cp:coreProperties>
</file>